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6"/>
  </p:notesMasterIdLst>
  <p:sldIdLst>
    <p:sldId id="260" r:id="rId2"/>
    <p:sldId id="262" r:id="rId3"/>
    <p:sldId id="263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3692"/>
  </p:normalViewPr>
  <p:slideViewPr>
    <p:cSldViewPr snapToGrid="0" snapToObjects="1">
      <p:cViewPr varScale="1">
        <p:scale>
          <a:sx n="65" d="100"/>
          <a:sy n="65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3E5B6-D66A-DA43-83A2-E5232EE0AD02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39B3B-B7D1-3D4F-889B-B0F5EFCD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EB0EB4-E09F-9C4D-80D5-EF5131538228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B5E415-52A9-5C45-AA82-EFF775EA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Collaborate with other people in class and write down what they tell you on your summary of articles worksheet.</a:t>
            </a:r>
          </a:p>
          <a:p>
            <a:r>
              <a:rPr lang="en-US" sz="2800" dirty="0" smtClean="0"/>
              <a:t>Let them tell you about the other 4 scientists you </a:t>
            </a:r>
            <a:r>
              <a:rPr lang="en-US" sz="2800" dirty="0" err="1" smtClean="0"/>
              <a:t>didn</a:t>
            </a:r>
            <a:r>
              <a:rPr lang="mr-IN" sz="2800" dirty="0" smtClean="0"/>
              <a:t>’</a:t>
            </a:r>
            <a:r>
              <a:rPr lang="en-US" sz="2800" dirty="0" smtClean="0"/>
              <a:t>t research.</a:t>
            </a:r>
          </a:p>
          <a:p>
            <a:pPr lvl="1"/>
            <a:r>
              <a:rPr lang="en-US" dirty="0" smtClean="0"/>
              <a:t>Claudius Ptolemy</a:t>
            </a:r>
          </a:p>
          <a:p>
            <a:pPr lvl="1"/>
            <a:r>
              <a:rPr lang="en-US" dirty="0" smtClean="0"/>
              <a:t>Galileo Galilei</a:t>
            </a:r>
          </a:p>
          <a:p>
            <a:pPr lvl="1"/>
            <a:r>
              <a:rPr lang="en-US" dirty="0" smtClean="0"/>
              <a:t>Nicolaus Copernicus </a:t>
            </a:r>
          </a:p>
          <a:p>
            <a:pPr lvl="1"/>
            <a:r>
              <a:rPr lang="en-US" dirty="0" smtClean="0"/>
              <a:t>Isaac Newton</a:t>
            </a:r>
          </a:p>
          <a:p>
            <a:pPr lvl="1"/>
            <a:r>
              <a:rPr lang="en-US" dirty="0" smtClean="0"/>
              <a:t>Henrietta Leavitt</a:t>
            </a:r>
          </a:p>
          <a:p>
            <a:pPr lvl="1"/>
            <a:r>
              <a:rPr lang="en-US" dirty="0" smtClean="0"/>
              <a:t>Edwin Hubble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an astronomer to explore further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Get in groups of 4 and talk about what your scientist would think about the other 5 scientists theories. Would they agree or disagree? Jot down some notes:</a:t>
            </a:r>
          </a:p>
          <a:p>
            <a:pPr lvl="1"/>
            <a:r>
              <a:rPr lang="en-US" dirty="0"/>
              <a:t>Claudius Ptolemy</a:t>
            </a:r>
          </a:p>
          <a:p>
            <a:pPr lvl="1"/>
            <a:r>
              <a:rPr lang="en-US" dirty="0"/>
              <a:t>Galileo Galilei</a:t>
            </a:r>
          </a:p>
          <a:p>
            <a:pPr lvl="1"/>
            <a:r>
              <a:rPr lang="en-US" dirty="0"/>
              <a:t>Nicolaus Copernicus </a:t>
            </a:r>
          </a:p>
          <a:p>
            <a:pPr lvl="1"/>
            <a:r>
              <a:rPr lang="en-US" dirty="0"/>
              <a:t>Isaac Newton</a:t>
            </a:r>
          </a:p>
          <a:p>
            <a:pPr lvl="1"/>
            <a:r>
              <a:rPr lang="en-US" dirty="0"/>
              <a:t>Henrietta Leavitt</a:t>
            </a:r>
          </a:p>
          <a:p>
            <a:pPr lvl="1"/>
            <a:r>
              <a:rPr lang="en-US" dirty="0"/>
              <a:t>Edwin </a:t>
            </a:r>
            <a:r>
              <a:rPr lang="en-US" dirty="0" smtClean="0"/>
              <a:t>Hubble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6348"/>
            <a:ext cx="9601196" cy="1960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will be representing your astronomer in a discussion about different theories in astronomy.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Write down for discussion:</a:t>
            </a:r>
          </a:p>
          <a:p>
            <a:r>
              <a:rPr lang="en-US" sz="2800" dirty="0" smtClean="0"/>
              <a:t>What are your astronomers beliefs?</a:t>
            </a:r>
          </a:p>
          <a:p>
            <a:r>
              <a:rPr lang="en-US" sz="2800" dirty="0" smtClean="0"/>
              <a:t>What technology did your astronomer have available to them?</a:t>
            </a:r>
          </a:p>
          <a:p>
            <a:r>
              <a:rPr lang="en-US" sz="2800" dirty="0" smtClean="0"/>
              <a:t>What other astronomers would your astronomer agree with and why?</a:t>
            </a:r>
          </a:p>
          <a:p>
            <a:r>
              <a:rPr lang="en-US" sz="2800" dirty="0"/>
              <a:t>What other astronomers would your astronomer </a:t>
            </a:r>
            <a:r>
              <a:rPr lang="en-US" sz="2800" dirty="0" smtClean="0"/>
              <a:t>disagree </a:t>
            </a:r>
            <a:r>
              <a:rPr lang="en-US" sz="2800" dirty="0"/>
              <a:t>with and why?</a:t>
            </a:r>
          </a:p>
        </p:txBody>
      </p:sp>
    </p:spTree>
    <p:extLst>
      <p:ext uri="{BB962C8B-B14F-4D97-AF65-F5344CB8AC3E}">
        <p14:creationId xmlns:p14="http://schemas.microsoft.com/office/powerpoint/2010/main" val="16795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Think. Pair. Share.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dirty="0"/>
              <a:t>With your group, talk about the changing views of the universe. Why/how did they advance our thinking?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technology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controversial idea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mentor/university pushed their </a:t>
            </a:r>
            <a:r>
              <a:rPr lang="en-US" dirty="0" smtClean="0"/>
              <a:t>thinking</a:t>
            </a:r>
            <a:endParaRPr lang="en-US" dirty="0"/>
          </a:p>
          <a:p>
            <a:pPr marL="342900" lvl="0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dirty="0" smtClean="0"/>
              <a:t>Once </a:t>
            </a:r>
            <a:r>
              <a:rPr lang="en-US" dirty="0"/>
              <a:t>discussion is finished, write a response individually.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</TotalTime>
  <Words>199</Words>
  <Application>Microsoft Macintosh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Mangal</vt:lpstr>
      <vt:lpstr>Organic</vt:lpstr>
      <vt:lpstr>Group Work</vt:lpstr>
      <vt:lpstr>Pick an astronomer to explore further </vt:lpstr>
      <vt:lpstr>You will be representing your astronomer in a discussion about different theories in astronomy.</vt:lpstr>
      <vt:lpstr>Think. Pair. Share.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2018-08-29T13:31:50Z</dcterms:created>
  <dcterms:modified xsi:type="dcterms:W3CDTF">2018-08-30T13:39:47Z</dcterms:modified>
</cp:coreProperties>
</file>