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1271B-141B-FE43-9EE6-E8D7C422494A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318A5-90DF-6E42-A5ED-88780570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5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9129C-4AF5-D343-A4A0-307C84800E7A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9220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F9C64-93C2-074E-BDC6-D61474F34F8A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4325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5280A-58F9-014F-813F-A3F8DBC060F6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6432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EDCB3-05B0-8940-9C77-7F63F3B132DD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163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DB633-C3B4-804A-BE74-CE0786B42ADF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6313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7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5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9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9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95AF-C1D3-6B49-8FCC-2CD16E9E23D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2397-5263-914F-B39B-2BFA0E2F0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2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05200" y="457200"/>
            <a:ext cx="518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b="1"/>
              <a:t>Ecological Succession</a:t>
            </a:r>
          </a:p>
          <a:p>
            <a:pPr algn="ctr" eaLnBrk="1" hangingPunct="1"/>
            <a:r>
              <a:rPr lang="en-US" altLang="x-none" sz="1500"/>
              <a:t>Process through which a new ecological community forms 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6705600" y="1752600"/>
            <a:ext cx="30480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b="1"/>
              <a:t>Secondary Succession</a:t>
            </a:r>
          </a:p>
          <a:p>
            <a:pPr algn="ctr" eaLnBrk="1" hangingPunct="1"/>
            <a:r>
              <a:rPr lang="en-US" altLang="x-none" sz="1500"/>
              <a:t>Forms after a disturbance to </a:t>
            </a:r>
          </a:p>
          <a:p>
            <a:pPr algn="ctr" eaLnBrk="1" hangingPunct="1"/>
            <a:r>
              <a:rPr lang="en-US" altLang="x-none" sz="1500"/>
              <a:t>existing organisms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3581400" y="990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7696200" y="990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286000" y="1752600"/>
            <a:ext cx="27432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b="1"/>
              <a:t>Primary Succession</a:t>
            </a:r>
          </a:p>
          <a:p>
            <a:pPr algn="ctr" eaLnBrk="1" hangingPunct="1"/>
            <a:r>
              <a:rPr lang="en-US" altLang="x-none" sz="1500"/>
              <a:t>Forms where a lifeless </a:t>
            </a:r>
          </a:p>
          <a:p>
            <a:pPr algn="ctr" eaLnBrk="1" hangingPunct="1"/>
            <a:r>
              <a:rPr lang="en-US" altLang="x-none" sz="1500"/>
              <a:t>area used to be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1752600" y="3276600"/>
            <a:ext cx="19050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New volcanic island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733800" y="3276600"/>
            <a:ext cx="19050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Retreating glacier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9296400" y="3962400"/>
            <a:ext cx="11430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Agriculture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400800" y="3962400"/>
            <a:ext cx="9144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Disease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5715000" y="3962400"/>
            <a:ext cx="5334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Fire 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7467600" y="3962400"/>
            <a:ext cx="1752600" cy="990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x-none" sz="1500"/>
              <a:t>Weather </a:t>
            </a:r>
          </a:p>
          <a:p>
            <a:pPr algn="ctr" eaLnBrk="1" hangingPunct="1"/>
            <a:r>
              <a:rPr lang="en-US" altLang="x-none" sz="1500"/>
              <a:t>conditions</a:t>
            </a:r>
          </a:p>
          <a:p>
            <a:pPr algn="ctr" eaLnBrk="1" hangingPunct="1"/>
            <a:r>
              <a:rPr lang="en-US" altLang="x-none" sz="1500" i="1"/>
              <a:t>(Tornado, drought, </a:t>
            </a:r>
          </a:p>
          <a:p>
            <a:pPr algn="ctr" eaLnBrk="1" hangingPunct="1"/>
            <a:r>
              <a:rPr lang="en-US" altLang="x-none" sz="1500" i="1"/>
              <a:t>windstorm)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2667000" y="2590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495800" y="2590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019800" y="2590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6858000" y="2590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82296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9448800" y="25908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160">
            <a:off x="3679825" y="0"/>
            <a:ext cx="49037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9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60292">
            <a:off x="2705894" y="1227932"/>
            <a:ext cx="6624638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2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0" y="0"/>
            <a:ext cx="47942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4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0"/>
            <a:ext cx="47815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2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Widescreen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2018-05-03T18:46:56Z</dcterms:created>
  <dcterms:modified xsi:type="dcterms:W3CDTF">2018-05-03T18:47:11Z</dcterms:modified>
</cp:coreProperties>
</file>